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7BB"/>
    <a:srgbClr val="9D27A9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670" autoAdjust="0"/>
  </p:normalViewPr>
  <p:slideViewPr>
    <p:cSldViewPr>
      <p:cViewPr varScale="1">
        <p:scale>
          <a:sx n="113" d="100"/>
          <a:sy n="113" d="100"/>
        </p:scale>
        <p:origin x="129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C9E61-09DF-48CA-A524-70A28082E259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B4A4-829A-4A97-9E01-95365357A7D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2B53A-53F2-4545-B9CA-924FC6249644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5E241-414E-4835-9BA4-FF09690A90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5E241-414E-4835-9BA4-FF09690A90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10777-86A4-49D1-980D-A103BD589F0C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0436-D910-4AF8-9E33-EE1A0AED24A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southportflowershow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3164_OSW Logo V7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1312" y="5373216"/>
            <a:ext cx="2054583" cy="134076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6776" y="2366962"/>
            <a:ext cx="6488211" cy="3942358"/>
          </a:xfrm>
        </p:spPr>
        <p:txBody>
          <a:bodyPr>
            <a:normAutofit fontScale="47500" lnSpcReduction="20000"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Our Sale West are hosting a Coach Trip to Southport </a:t>
            </a:r>
          </a:p>
          <a:p>
            <a:r>
              <a:rPr lang="en-GB" b="1" dirty="0">
                <a:solidFill>
                  <a:schemeClr val="tx1"/>
                </a:solidFill>
              </a:rPr>
              <a:t>Saturday 17</a:t>
            </a:r>
            <a:r>
              <a:rPr lang="en-GB" b="1" baseline="30000" dirty="0">
                <a:solidFill>
                  <a:schemeClr val="tx1"/>
                </a:solidFill>
              </a:rPr>
              <a:t>th</a:t>
            </a:r>
            <a:r>
              <a:rPr lang="en-GB" b="1" dirty="0">
                <a:solidFill>
                  <a:schemeClr val="tx1"/>
                </a:solidFill>
              </a:rPr>
              <a:t> August, </a:t>
            </a:r>
          </a:p>
          <a:p>
            <a:r>
              <a:rPr lang="en-GB" b="1" dirty="0">
                <a:solidFill>
                  <a:schemeClr val="tx1"/>
                </a:solidFill>
              </a:rPr>
              <a:t>only £10.00 per person! </a:t>
            </a:r>
          </a:p>
          <a:p>
            <a:r>
              <a:rPr lang="en-GB" sz="2600" b="1" dirty="0">
                <a:solidFill>
                  <a:schemeClr val="tx1"/>
                </a:solidFill>
              </a:rPr>
              <a:t>(under 3s go free if sat on an adult’s knee)</a:t>
            </a:r>
          </a:p>
          <a:p>
            <a:endParaRPr lang="en-GB" sz="2000" b="1" dirty="0">
              <a:solidFill>
                <a:schemeClr val="tx1"/>
              </a:solidFill>
            </a:endParaRPr>
          </a:p>
          <a:p>
            <a:r>
              <a:rPr lang="en-GB" sz="2900" b="1" dirty="0">
                <a:solidFill>
                  <a:schemeClr val="tx1"/>
                </a:solidFill>
              </a:rPr>
              <a:t>  If you would like to go to the flower show, tickets can be purchased on the day or the early bird savers can be purchased online </a:t>
            </a:r>
            <a:r>
              <a:rPr lang="en-GB" sz="2900" b="1" dirty="0">
                <a:solidFill>
                  <a:schemeClr val="tx1"/>
                </a:solidFill>
                <a:hlinkClick r:id="rId4"/>
              </a:rPr>
              <a:t>http://www.southportflowershow.co.uk/</a:t>
            </a:r>
            <a:r>
              <a:rPr lang="en-GB" sz="2900" b="1" dirty="0">
                <a:solidFill>
                  <a:schemeClr val="tx1"/>
                </a:solidFill>
              </a:rPr>
              <a:t> or by phone on 0344 8000 410</a:t>
            </a:r>
          </a:p>
          <a:p>
            <a:endParaRPr lang="en-GB" sz="2900" b="1" dirty="0">
              <a:solidFill>
                <a:schemeClr val="tx1"/>
              </a:solidFill>
            </a:endParaRPr>
          </a:p>
          <a:p>
            <a:r>
              <a:rPr lang="en-GB" sz="2900" b="1" dirty="0">
                <a:solidFill>
                  <a:schemeClr val="tx1"/>
                </a:solidFill>
              </a:rPr>
              <a:t>Pick up: 9.30am at Sale West Community Centre</a:t>
            </a:r>
          </a:p>
          <a:p>
            <a:r>
              <a:rPr lang="en-GB" sz="2900" b="1" dirty="0">
                <a:solidFill>
                  <a:schemeClr val="tx1"/>
                </a:solidFill>
              </a:rPr>
              <a:t>Depart Southport at 5pm</a:t>
            </a:r>
          </a:p>
          <a:p>
            <a:pPr algn="l"/>
            <a:endParaRPr lang="en-GB" sz="1000" b="1" dirty="0">
              <a:solidFill>
                <a:schemeClr val="tx1"/>
              </a:solidFill>
            </a:endParaRPr>
          </a:p>
          <a:p>
            <a:endParaRPr lang="en-GB" sz="2200" b="1" dirty="0">
              <a:solidFill>
                <a:schemeClr val="tx1"/>
              </a:solidFill>
            </a:endParaRPr>
          </a:p>
          <a:p>
            <a:r>
              <a:rPr lang="en-GB" sz="2900" b="1" dirty="0">
                <a:solidFill>
                  <a:schemeClr val="tx1"/>
                </a:solidFill>
              </a:rPr>
              <a:t>TO  BOOK YOUR TICKET, CALL PIP ON 07920 497961 or CATH ON 07776 594832 OR CALL INTO THE OFFICE </a:t>
            </a:r>
            <a:r>
              <a:rPr lang="en-GB" sz="2900" b="1">
                <a:solidFill>
                  <a:schemeClr val="tx1"/>
                </a:solidFill>
              </a:rPr>
              <a:t>IN SALE WEST YOUTH </a:t>
            </a:r>
            <a:r>
              <a:rPr lang="en-GB" sz="2900" b="1" dirty="0">
                <a:solidFill>
                  <a:schemeClr val="tx1"/>
                </a:solidFill>
              </a:rPr>
              <a:t>CENTRE, </a:t>
            </a:r>
          </a:p>
          <a:p>
            <a:r>
              <a:rPr lang="en-GB" sz="2900" b="1" dirty="0">
                <a:solidFill>
                  <a:schemeClr val="tx1"/>
                </a:solidFill>
              </a:rPr>
              <a:t>NEWBURY AVENUE, SALE, M33 4QW</a:t>
            </a:r>
          </a:p>
          <a:p>
            <a:endParaRPr lang="en-GB" sz="2400" b="1" u="sng" dirty="0">
              <a:solidFill>
                <a:srgbClr val="7030A0"/>
              </a:solidFill>
            </a:endParaRPr>
          </a:p>
          <a:p>
            <a:r>
              <a:rPr lang="en-GB" sz="2400" b="1" u="sng" dirty="0">
                <a:solidFill>
                  <a:srgbClr val="7030A0"/>
                </a:solidFill>
              </a:rPr>
              <a:t>ALL YOUNG PEOPLE (under 16) MUST BE ACCOMPANIED BY ADULT</a:t>
            </a:r>
          </a:p>
          <a:p>
            <a:endParaRPr lang="en-GB" sz="1800" b="1" u="sng" dirty="0">
              <a:solidFill>
                <a:srgbClr val="FF0000"/>
              </a:solidFill>
            </a:endParaRPr>
          </a:p>
          <a:p>
            <a:r>
              <a:rPr lang="en-GB" sz="1800" b="1" u="sng" dirty="0">
                <a:solidFill>
                  <a:srgbClr val="FF0000"/>
                </a:solidFill>
              </a:rPr>
              <a:t>STRICTLY NO ALCOHOL ALLOWED ON THE COACH</a:t>
            </a:r>
            <a:endParaRPr lang="en-GB" sz="2000" b="1" u="sng" dirty="0">
              <a:solidFill>
                <a:srgbClr val="FF0000"/>
              </a:solidFill>
            </a:endParaRPr>
          </a:p>
          <a:p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456" y="44624"/>
            <a:ext cx="9793088" cy="6768752"/>
          </a:xfrm>
          <a:prstGeom prst="rect">
            <a:avLst/>
          </a:prstGeom>
          <a:noFill/>
          <a:ln w="63500">
            <a:solidFill>
              <a:srgbClr val="9D27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28464" y="116632"/>
            <a:ext cx="9649072" cy="6624736"/>
          </a:xfrm>
          <a:prstGeom prst="rect">
            <a:avLst/>
          </a:pr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00472" y="188640"/>
            <a:ext cx="9505056" cy="6480720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72480" y="260648"/>
            <a:ext cx="9361040" cy="6336704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495A77-A806-424E-8C3C-36E6CB57790E}"/>
              </a:ext>
            </a:extLst>
          </p:cNvPr>
          <p:cNvSpPr txBox="1"/>
          <p:nvPr/>
        </p:nvSpPr>
        <p:spPr>
          <a:xfrm>
            <a:off x="625029" y="709448"/>
            <a:ext cx="64882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SALE WEST TRIP TO SOUTHPORT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34DC0DC-BA37-4205-B1D8-A10A72DBD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029" y="1362838"/>
            <a:ext cx="6488211" cy="90473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0052CDB-577E-426A-9D13-E17F2E50B4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6208" y="391951"/>
            <a:ext cx="1908213" cy="19082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C48924-39DD-49FC-926F-049D373389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013" y="2636912"/>
            <a:ext cx="2621507" cy="30243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149</Words>
  <Application>Microsoft Office PowerPoint</Application>
  <PresentationFormat>A4 Paper (210x297 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Irwell Valley Housing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Trip to Bury Market</dc:title>
  <dc:creator>User</dc:creator>
  <cp:lastModifiedBy>Phillipa Tarmey-Holmes</cp:lastModifiedBy>
  <cp:revision>52</cp:revision>
  <cp:lastPrinted>2018-08-23T10:01:17Z</cp:lastPrinted>
  <dcterms:created xsi:type="dcterms:W3CDTF">2016-03-15T16:06:36Z</dcterms:created>
  <dcterms:modified xsi:type="dcterms:W3CDTF">2019-06-11T12:38:03Z</dcterms:modified>
</cp:coreProperties>
</file>